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5" r:id="rId3"/>
    <p:sldId id="259" r:id="rId4"/>
    <p:sldId id="260" r:id="rId5"/>
    <p:sldId id="261" r:id="rId6"/>
    <p:sldId id="295" r:id="rId7"/>
    <p:sldId id="296" r:id="rId8"/>
    <p:sldId id="262" r:id="rId9"/>
    <p:sldId id="297" r:id="rId10"/>
    <p:sldId id="298" r:id="rId11"/>
    <p:sldId id="299" r:id="rId12"/>
    <p:sldId id="286" r:id="rId13"/>
  </p:sldIdLst>
  <p:sldSz cx="9144000" cy="6858000"/>
  <p:notesSz cx="9144000" cy="6858000"/>
  <p:embeddedFontLst>
    <p:embeddedFont>
      <p:font typeface="Calibri" panose="020F0502020204030204"/>
      <p:regular r:id="rId17"/>
      <p:bold r:id="rId18"/>
      <p:italic r:id="rId19"/>
      <p:boldItalic r:id="rId20"/>
    </p:embeddedFont>
  </p:embeddedFontLst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14"/>
        <p:guide pos="21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46"/>
            <a:ext cx="9143999" cy="10274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00007" y="0"/>
            <a:ext cx="4743992" cy="60007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088505" cy="102057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-749" y="52451"/>
            <a:ext cx="9145638" cy="9017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426161"/>
            <a:ext cx="8255000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4607A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230630"/>
          </a:xfrm>
        </p:spPr>
        <p:txBody>
          <a:bodyPr/>
          <a:p>
            <a:pPr algn="ctr"/>
            <a:r>
              <a:rPr lang="ru-RU" altLang="en-US" sz="8000"/>
              <a:t>Flying transport</a:t>
            </a:r>
            <a:endParaRPr lang="ru-RU" altLang="en-US" sz="80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1371600" y="3429000"/>
            <a:ext cx="6400800" cy="276860"/>
          </a:xfrm>
        </p:spPr>
        <p:txBody>
          <a:bodyPr/>
          <a:p>
            <a:pPr algn="ctr"/>
            <a:r>
              <a:rPr lang="en-US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Filimonov Stepan RL6-31</a:t>
            </a:r>
            <a:endParaRPr lang="en-US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0" y="1371600"/>
            <a:ext cx="3909060" cy="3498850"/>
          </a:xfrm>
          <a:prstGeom prst="rect">
            <a:avLst/>
          </a:prstGeom>
        </p:spPr>
        <p:txBody>
          <a:bodyPr vert="horz" wrap="square" lIns="0" tIns="54424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dirty="0"/>
              <a:t>Military transport </a:t>
            </a:r>
            <a:r>
              <a:rPr sz="3200" dirty="0"/>
              <a:t>aircraft is a transport aircraft designed to deliver troops, weapons and other military equipment.</a:t>
            </a:r>
            <a:endParaRPr sz="3200" dirty="0"/>
          </a:p>
        </p:txBody>
      </p:sp>
      <p:pic>
        <p:nvPicPr>
          <p:cNvPr id="4" name="Замещающее содержимое 3" descr="aerodrom-an-70-rossijskij-srednemagistralnyj-voenno-transportnyj-samol-t-novogo-pokoleniya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1926590"/>
            <a:ext cx="4512310" cy="3031490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p:transition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Изображение 3" descr="65eb60es-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6435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914476"/>
            <a:ext cx="8255000" cy="1397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Civil aircraft</a:t>
            </a:r>
            <a:endParaRPr sz="500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" y="1828800"/>
            <a:ext cx="4598035" cy="22745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09160" y="4305935"/>
            <a:ext cx="4356735" cy="2451735"/>
          </a:xfrm>
          <a:prstGeom prst="rect">
            <a:avLst/>
          </a:prstGeom>
        </p:spPr>
      </p:pic>
      <p:pic>
        <p:nvPicPr>
          <p:cNvPr id="6" name="Замещающее содержимое 3" descr="Assuntos-Militares-14"/>
          <p:cNvPicPr>
            <a:picLocks noChangeAspect="1"/>
          </p:cNvPicPr>
          <p:nvPr>
            <p:ph sz="half" idx="3"/>
          </p:nvPr>
        </p:nvPicPr>
        <p:blipFill>
          <a:blip r:embed="rId3">
            <a:lum contrast="-6000"/>
          </a:blip>
          <a:stretch>
            <a:fillRect/>
          </a:stretch>
        </p:blipFill>
        <p:spPr>
          <a:xfrm>
            <a:off x="4800600" y="1431925"/>
            <a:ext cx="4229735" cy="281813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Замещающее содержимое 3" descr="screen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4191000"/>
            <a:ext cx="4563110" cy="256667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670" y="1295400"/>
            <a:ext cx="3735705" cy="3890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91235" indent="80645">
              <a:lnSpc>
                <a:spcPct val="100000"/>
              </a:lnSpc>
              <a:spcBef>
                <a:spcPts val="95"/>
              </a:spcBef>
            </a:pPr>
            <a:r>
              <a:rPr sz="2800" b="1" dirty="0"/>
              <a:t>Passenger planes</a:t>
            </a:r>
            <a:r>
              <a:rPr sz="2800" dirty="0"/>
              <a:t> are designed and equipped to carry passengers and</a:t>
            </a:r>
            <a:br>
              <a:rPr sz="2800" dirty="0"/>
            </a:br>
            <a:r>
              <a:rPr sz="2800" dirty="0"/>
              <a:t>luggage. They have separate compartments for transporting people and cargo</a:t>
            </a:r>
            <a:r>
              <a:rPr lang="ru-RU" sz="2800" dirty="0"/>
              <a:t>.</a:t>
            </a:r>
            <a:endParaRPr lang="ru-RU" sz="280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" y="1676400"/>
            <a:ext cx="4903470" cy="306641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1600" y="1447800"/>
            <a:ext cx="3740150" cy="3990975"/>
          </a:xfrm>
          <a:prstGeom prst="rect">
            <a:avLst/>
          </a:prstGeom>
        </p:spPr>
        <p:txBody>
          <a:bodyPr vert="horz" wrap="square" lIns="0" tIns="54424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i="1" dirty="0"/>
              <a:t>Transport aircraft</a:t>
            </a:r>
            <a:r>
              <a:rPr sz="3200" dirty="0"/>
              <a:t> is an aircraft designed to transport various goods.Often the same aircraft is cargo and passenger, only the equipment changes.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400" y="2057400"/>
            <a:ext cx="4873625" cy="3214370"/>
          </a:xfrm>
          <a:prstGeom prst="rect">
            <a:avLst/>
          </a:prstGeom>
        </p:spPr>
      </p:pic>
    </p:spTree>
  </p:cSld>
  <p:clrMapOvr>
    <a:masterClrMapping/>
  </p:clrMapOvr>
  <p:transition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0" y="1371600"/>
            <a:ext cx="3990340" cy="3560445"/>
          </a:xfrm>
          <a:prstGeom prst="rect">
            <a:avLst/>
          </a:prstGeom>
        </p:spPr>
        <p:txBody>
          <a:bodyPr vert="horz" wrap="square" lIns="0" tIns="54424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/>
              <a:t>Agricultural aircraft</a:t>
            </a:r>
            <a:r>
              <a:rPr sz="2800" dirty="0"/>
              <a:t> - used for agricultural work</a:t>
            </a:r>
            <a:r>
              <a:rPr lang="en-US" sz="2800" dirty="0"/>
              <a:t>. Most often, agricultural aviation is used for spraying fertilizers on agricultural crops, as well as for fertilizing crops.</a:t>
            </a:r>
            <a:endParaRPr lang="en-US" sz="2800" dirty="0"/>
          </a:p>
        </p:txBody>
      </p:sp>
      <p:pic>
        <p:nvPicPr>
          <p:cNvPr id="4" name="Замещающее содержимое 3" descr="Assuntos-Militares-14"/>
          <p:cNvPicPr>
            <a:picLocks noChangeAspect="1"/>
          </p:cNvPicPr>
          <p:nvPr>
            <p:ph sz="half" idx="2"/>
          </p:nvPr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76200" y="1905000"/>
            <a:ext cx="4531995" cy="3019425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0" y="1002665"/>
            <a:ext cx="4111625" cy="4852670"/>
          </a:xfrm>
          <a:prstGeom prst="rect">
            <a:avLst/>
          </a:prstGeom>
        </p:spPr>
        <p:txBody>
          <a:bodyPr vert="horz" wrap="square" lIns="0" tIns="54424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/>
              <a:t>S</a:t>
            </a:r>
            <a:r>
              <a:rPr sz="2800" b="1" dirty="0"/>
              <a:t>ports plane</a:t>
            </a:r>
            <a:r>
              <a:rPr sz="2800" dirty="0"/>
              <a:t> is an aircraft designed for training, training and competitions of pilots-athletes.</a:t>
            </a:r>
            <a:r>
              <a:rPr lang="en-US" sz="2800" dirty="0"/>
              <a:t> The most important features of sports aircraft are their small weight, ease of control, and the possibility of long flights with heavy overloads.</a:t>
            </a:r>
            <a:endParaRPr lang="en-US" sz="2800" dirty="0"/>
          </a:p>
        </p:txBody>
      </p:sp>
      <p:pic>
        <p:nvPicPr>
          <p:cNvPr id="4" name="Замещающее содержимое 3" descr="screen-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" y="2514600"/>
            <a:ext cx="4563110" cy="256667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ransition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Military aircraft</a:t>
            </a:r>
            <a:endParaRPr sz="500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400" y="1219200"/>
            <a:ext cx="3941445" cy="2421255"/>
          </a:xfrm>
          <a:prstGeom prst="rect">
            <a:avLst/>
          </a:prstGeom>
        </p:spPr>
      </p:pic>
      <p:pic>
        <p:nvPicPr>
          <p:cNvPr id="4" name="Замещающее содержимое 3" descr="MAKS-2007-Su-2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400" y="3733800"/>
            <a:ext cx="3977640" cy="298323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Замещающее содержимое 3" descr="1920px-B-2_Spirit_original"/>
          <p:cNvPicPr>
            <a:picLocks noChangeAspect="1"/>
          </p:cNvPicPr>
          <p:nvPr>
            <p:ph sz="half" idx="3"/>
          </p:nvPr>
        </p:nvPicPr>
        <p:blipFill>
          <a:blip r:embed="rId3"/>
          <a:stretch>
            <a:fillRect/>
          </a:stretch>
        </p:blipFill>
        <p:spPr>
          <a:xfrm>
            <a:off x="4130040" y="3581400"/>
            <a:ext cx="4944110" cy="309499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8" name="Замещающее содержимое 3" descr="aerodrom-an-70-rossijskij-srednemagistralnyj-voenno-transportnyj-samol-t-novogo-pokoleniy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932815"/>
            <a:ext cx="3942080" cy="2648585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p:transition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0" y="1600200"/>
            <a:ext cx="4044315" cy="3990975"/>
          </a:xfrm>
          <a:prstGeom prst="rect">
            <a:avLst/>
          </a:prstGeom>
        </p:spPr>
        <p:txBody>
          <a:bodyPr vert="horz" wrap="square" lIns="0" tIns="54424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dirty="0"/>
              <a:t>A fighter is a military</a:t>
            </a:r>
            <a:r>
              <a:rPr sz="3200" dirty="0"/>
              <a:t> aircraft designed primarily to destroy enemy air targets. It is used to gain air supremacy over the enemy</a:t>
            </a:r>
            <a:r>
              <a:rPr lang="ru-RU" sz="3200" dirty="0"/>
              <a:t>.</a:t>
            </a:r>
            <a:endParaRPr lang="ru-RU" sz="3200" dirty="0"/>
          </a:p>
        </p:txBody>
      </p:sp>
      <p:pic>
        <p:nvPicPr>
          <p:cNvPr id="4" name="Замещающее содержимое 3" descr="MAKS-2007-Su-2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0" y="2133600"/>
            <a:ext cx="4490720" cy="3368040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p:transition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0" y="1371600"/>
            <a:ext cx="3951605" cy="4422140"/>
          </a:xfrm>
          <a:prstGeom prst="rect">
            <a:avLst/>
          </a:prstGeom>
        </p:spPr>
        <p:txBody>
          <a:bodyPr vert="horz" wrap="square" lIns="0" tIns="54424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/>
              <a:t>A strategic bomber</a:t>
            </a:r>
            <a:r>
              <a:rPr sz="2800" dirty="0"/>
              <a:t> is a combat aircraft capable of carrying aviation weapons, including nuclear weapons, intended for bombing or missile strikes on strategically significant objects located on the territory of a hostile state.</a:t>
            </a:r>
            <a:endParaRPr sz="2800" dirty="0"/>
          </a:p>
        </p:txBody>
      </p:sp>
      <p:pic>
        <p:nvPicPr>
          <p:cNvPr id="4" name="Замещающее содержимое 3" descr="1920px-B-2_Spirit_original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2400" y="2456815"/>
            <a:ext cx="4556760" cy="2852420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  <p:transition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1247</Words>
  <Application>WPS Presentation</Application>
  <PresentationFormat>On-screen Show (4:3)</PresentationFormat>
  <Paragraphs>22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Flying transport</vt:lpstr>
      <vt:lpstr>Civil aircraft</vt:lpstr>
      <vt:lpstr>Passenger planes are designed and equipped to carry passengers and luggage. They have separate compartments for transporting people and cargo.</vt:lpstr>
      <vt:lpstr>Transport aircraft is an aircraft designed to transport various goods.Often the same aircraft is cargo and passenger, only the equipment changes.</vt:lpstr>
      <vt:lpstr>Agricultural aircraft - used for agricultural work. Most often, agricultural aviation is used for spraying fertilizers on agricultural crops, as well as for fertilizing crops.</vt:lpstr>
      <vt:lpstr>Sports plane is an aircraft designed for training, training and competitions of pilots-athletes. The most important features of sports aircraft are their small weight, ease of control, and the possibility of long flights with heavy overloads.</vt:lpstr>
      <vt:lpstr>Military aircraft</vt:lpstr>
      <vt:lpstr>A fighter is a military aircraft designed primarily to destroy enemy air targets. It is used to gain air supremacy over the enemy.</vt:lpstr>
      <vt:lpstr>A strategic bomber is a combat aircraft capable of carrying aviation weapons, including nuclear weapons, intended for bombing or missile strikes on strategically significant objects located on the territory of a hostile state.</vt:lpstr>
      <vt:lpstr>Military transport aircraft is a transport aircraft designed to deliver troops, weapons and other military equipment.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Flying transport</dc:title>
  <dc:creator>Mvideo</dc:creator>
  <cp:lastModifiedBy>khosta</cp:lastModifiedBy>
  <cp:revision>4</cp:revision>
  <dcterms:created xsi:type="dcterms:W3CDTF">2021-11-10T06:41:00Z</dcterms:created>
  <dcterms:modified xsi:type="dcterms:W3CDTF">2021-11-17T17:16:50Z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398BD2A3414946FDA9174A91B0B3B696</vt:lpwstr>
  </property>
  <property fmtid="{D5CDD505-2E9C-101B-9397-08002B2CF9AE}" pid="3" name="KSOProductBuildVer">
    <vt:lpwstr>1033-11.2.0.10351</vt:lpwstr>
  </property>
</Properties>
</file>